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>
        <p:scale>
          <a:sx n="60" d="100"/>
          <a:sy n="60" d="100"/>
        </p:scale>
        <p:origin x="-164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643866" cy="2571768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>Муниципальное бюджетное  учреждение  дополнительного образования детей </a:t>
            </a:r>
            <a:r>
              <a:rPr lang="ru-RU" sz="3300" dirty="0" err="1" smtClean="0"/>
              <a:t>Атяшевского</a:t>
            </a:r>
            <a:r>
              <a:rPr lang="ru-RU" sz="3300" dirty="0" smtClean="0"/>
              <a:t> муниципального района «Детская школа искусств</a:t>
            </a:r>
            <a:r>
              <a:rPr lang="ru-RU" sz="3300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7329510" cy="3598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ольга муз.школа\DSC_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86058"/>
            <a:ext cx="5857916" cy="3879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Класс  домры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5786478" cy="5572164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857232"/>
            <a:ext cx="3429024" cy="585791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900" dirty="0" smtClean="0"/>
              <a:t>Для индивидуальной работы преподавателя с учеником по классу баяна, аккордеона.  Освоения и развития  навыков игры на инструменте, игры в ансамблях, оркестрах народных инструментов,  приобщения  детей к народной музыке, инструментальному искусству русской,  зарубежной, советской  классики,  а также музыке мордовских композиторов. Для подготовки учащихся к академическим прослушиваниям, техническим зачетам, районным концертам, республиканским конкурсам, выпускным экзаменам.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6146" name="Picture 2" descr="C:\Users\Admin\Desktop\ольга муз.школа\DSC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85765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DSC_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858280" cy="6855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858180" cy="12144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 теоретических дисциплин и хорового пения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4643470" cy="535785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214422"/>
            <a:ext cx="3286148" cy="542928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500" dirty="0" smtClean="0"/>
              <a:t>Для групповых занятий  сольфеджио(теории музыки) учащихся </a:t>
            </a:r>
            <a:r>
              <a:rPr lang="ru-RU" sz="3500" dirty="0" smtClean="0"/>
              <a:t>1-7, 8(9) классов </a:t>
            </a:r>
            <a:r>
              <a:rPr lang="ru-RU" sz="3500" dirty="0" smtClean="0"/>
              <a:t>фортепиано, учащихся </a:t>
            </a:r>
            <a:r>
              <a:rPr lang="ru-RU" sz="3500" dirty="0" smtClean="0"/>
              <a:t>1-5 и1-8 классов народных </a:t>
            </a:r>
            <a:r>
              <a:rPr lang="ru-RU" sz="3500" dirty="0" smtClean="0"/>
              <a:t>инструментов, музыкальной литературы, хорового пения .Освоения и развития навыков теории музыки, изучения нотной грамоты, чтение и пение нот с листа. Изучение музыкального  творческого наследия  композиторов и исполнителей разных веков. Слушание и анализ мировой классической музыки.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Admin\Desktop\ольга муз.школа\DSC_0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5069328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Художественное отделение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групповых занятий живописью и народно-прикладным искусством. Изучение творчества русских, зарубежных и мордовских художников и скульпторов различных направлений и стилей, народных промысел и ремесел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Внеклассная деятельность учащихся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Учащиеся школы активно принимают участие в республиканских </a:t>
            </a:r>
            <a:r>
              <a:rPr lang="ru-RU" dirty="0" smtClean="0"/>
              <a:t>,</a:t>
            </a:r>
            <a:r>
              <a:rPr lang="ru-RU" dirty="0" smtClean="0"/>
              <a:t> районных конкурсах и фестивалях. Неоднократно становились дипломантами и лауреатами ежегодного конкурса «Юный виртуоз». Участвуют во всех школьных мероприятиях и концертах.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цели и 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7786742" cy="5429288"/>
          </a:xfrm>
        </p:spPr>
        <p:txBody>
          <a:bodyPr>
            <a:noAutofit/>
          </a:bodyPr>
          <a:lstStyle/>
          <a:p>
            <a:r>
              <a:rPr lang="ru-RU" sz="2000" dirty="0" smtClean="0"/>
              <a:t>-развитие мотивации личности к познанию и творчеству, реализация дополнительных образовательных программ и услуг в интересах личности, общества, государства; </a:t>
            </a:r>
            <a:br>
              <a:rPr lang="ru-RU" sz="2000" dirty="0" smtClean="0"/>
            </a:br>
            <a:r>
              <a:rPr lang="ru-RU" sz="2000" dirty="0" smtClean="0"/>
              <a:t>- удовлетворение образовательных потребностей граждан в области художественного образования и эстетического воспитания; </a:t>
            </a:r>
            <a:br>
              <a:rPr lang="ru-RU" sz="2000" dirty="0" smtClean="0"/>
            </a:br>
            <a:r>
              <a:rPr lang="ru-RU" sz="2000" dirty="0" smtClean="0"/>
              <a:t>- выявление музыкально- и художественно-одаренных детей и создание наиболее благоприятных условий для совершенствования их таланта; </a:t>
            </a:r>
            <a:br>
              <a:rPr lang="ru-RU" sz="2000" dirty="0" smtClean="0"/>
            </a:br>
            <a:r>
              <a:rPr lang="ru-RU" sz="2000" dirty="0" smtClean="0"/>
              <a:t>- создание условий для всестороннего развития личности, всемерного раскрытия ее способностей; </a:t>
            </a:r>
            <a:br>
              <a:rPr lang="ru-RU" sz="2000" dirty="0" smtClean="0"/>
            </a:br>
            <a:r>
              <a:rPr lang="ru-RU" sz="2000" dirty="0" smtClean="0"/>
              <a:t>- обеспечение необходимых условий для профессионального самоопределения и творческого труда детей в возрасте преимущественно от 5 до 18 лет, адаптация их к жизни в обществе, формирование общей культуры; </a:t>
            </a:r>
            <a:br>
              <a:rPr lang="ru-RU" sz="2000" dirty="0" smtClean="0"/>
            </a:br>
            <a:r>
              <a:rPr lang="ru-RU" sz="2000" dirty="0" smtClean="0"/>
              <a:t>- приобщение к национальным  традициям мордовского искусства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481918" cy="124875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Атяшевская</a:t>
            </a:r>
            <a:r>
              <a:rPr lang="ru-RU" sz="2800" dirty="0" smtClean="0"/>
              <a:t> ДШИ </a:t>
            </a:r>
            <a:r>
              <a:rPr lang="ru-RU" sz="2800" dirty="0" smtClean="0"/>
              <a:t>осуществляет свою </a:t>
            </a:r>
            <a:r>
              <a:rPr lang="ru-RU" sz="2800" dirty="0" smtClean="0"/>
              <a:t>деятельность по следующим </a:t>
            </a:r>
            <a:r>
              <a:rPr lang="ru-RU" sz="2800" dirty="0" smtClean="0"/>
              <a:t>направлениям: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Инструментальное  отделение: фортепиано </a:t>
            </a:r>
            <a:r>
              <a:rPr lang="ru-RU" sz="2800" dirty="0" smtClean="0"/>
              <a:t>8-9-летнее обучение;</a:t>
            </a:r>
            <a:endParaRPr lang="ru-RU" sz="2800" dirty="0" smtClean="0"/>
          </a:p>
          <a:p>
            <a:r>
              <a:rPr lang="ru-RU" sz="2800" dirty="0" smtClean="0"/>
              <a:t>народных инструментов ( баян, аккордеон, домра, гитара) 5-летнее </a:t>
            </a:r>
            <a:r>
              <a:rPr lang="ru-RU" sz="2800" dirty="0" smtClean="0"/>
              <a:t>обучение и 8-9-летние обучение;</a:t>
            </a:r>
            <a:endParaRPr lang="ru-RU" sz="2800" dirty="0" smtClean="0"/>
          </a:p>
          <a:p>
            <a:r>
              <a:rPr lang="ru-RU" sz="2800" dirty="0" smtClean="0"/>
              <a:t>Художественное отделение 5-летнее обучение.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42048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Класс фортепиано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5000660" cy="5072098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2786082" cy="4972072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800" dirty="0" smtClean="0"/>
              <a:t>Освоения и развития  навыков игры на инструменте, приобщения  детей к инструментальному искусству русской,  зарубежной, советской  классики,  а также музыке мордовских композиторов. Для подготовки учащихся к академическим прослушиваниям, техническим зачетам, районным концертам, республиканским конкурсам, выпускным экзаменам.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Admin\Desktop\DSC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5000660" cy="342902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115" y="4429132"/>
            <a:ext cx="3917571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ольга муз.школа\DSC_0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429125" cy="6858000"/>
          </a:xfrm>
          <a:prstGeom prst="rect">
            <a:avLst/>
          </a:prstGeom>
          <a:noFill/>
        </p:spPr>
      </p:pic>
      <p:pic>
        <p:nvPicPr>
          <p:cNvPr id="3075" name="Picture 3" descr="C:\Users\Admin\Desktop\ольга муз.школа\DSC_0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4708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Инструментальное  отделение </a:t>
            </a:r>
            <a:r>
              <a:rPr lang="ru-RU" sz="3000" dirty="0" smtClean="0"/>
              <a:t>народных инструментов </a:t>
            </a:r>
            <a:endParaRPr lang="ru-RU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929222" cy="504351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2714644" cy="504351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2900" dirty="0" smtClean="0"/>
              <a:t>Для индивидуальной работы преподавателя с учеником по классу домры. Освоения и развития  навыков игры на инструменте, игры в ансамблях, оркестрах народных инструментов,  приобщения  детей к инструментальному искусству русской,  зарубежной, советской  классики,  а также музыке мордовских композиторов. Для подготовки учащихся к академическим прослушиваниям, техническим зачетам, районным концертам, республиканским конкурсам, выпускным экзаменам.</a:t>
            </a:r>
          </a:p>
          <a:p>
            <a:endParaRPr lang="ru-RU" dirty="0"/>
          </a:p>
        </p:txBody>
      </p:sp>
      <p:pic>
        <p:nvPicPr>
          <p:cNvPr id="4098" name="Picture 2" descr="C:\Users\Admin\Desktop\ольга муз.школа\DSC_0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542925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484966" cy="822944"/>
          </a:xfrm>
        </p:spPr>
        <p:txBody>
          <a:bodyPr>
            <a:normAutofit/>
          </a:bodyPr>
          <a:lstStyle/>
          <a:p>
            <a:r>
              <a:rPr lang="ru-RU" dirty="0" smtClean="0"/>
              <a:t>Класс  гитары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5500726" cy="504351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600200"/>
            <a:ext cx="2428892" cy="504351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Освоения и развития  навыков игры на инструменте, игры в ансамблях, оркестрах народных инструментов,  приобщения  детей к инструментальному искусству русской,  зарубежной, советской  классики,  а также музыке мордовских композиторов. Для подготовки учащихся к академическим прослушиваниям, техническим зачетам, районным концертам, республиканским конкурсам, выпускным экзаменам.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484966" cy="7515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Класс  баяна и </a:t>
            </a:r>
            <a:r>
              <a:rPr lang="ru-RU" sz="3200" dirty="0" smtClean="0"/>
              <a:t>аккордеона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5286412" cy="51149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600200"/>
            <a:ext cx="2714644" cy="51149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Для индивидуальной работы преподавателя с учеником по классу баяна, аккордеона.  Освоения и развития  навыков игры на инструменте, игры в ансамблях, оркестрах народных инструментов,  приобщения  детей к народной музыке, инструментальному искусству русской,  зарубежной, советской  классики,  а также музыке мордовских композиторов. Для подготовки учащихся к академическим прослушиваниям, техническим зачетам, районным концертам, республиканским конкурсам, выпускным экзаменам.</a:t>
            </a:r>
          </a:p>
          <a:p>
            <a:endParaRPr lang="ru-RU" sz="1400" dirty="0"/>
          </a:p>
        </p:txBody>
      </p:sp>
      <p:pic>
        <p:nvPicPr>
          <p:cNvPr id="5122" name="Picture 2" descr="C:\Users\Admin\Desktop\ольга муз.школа\DSC_0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5608582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ольга муз.школа\DSC_0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42283" cy="6858000"/>
          </a:xfrm>
          <a:prstGeom prst="rect">
            <a:avLst/>
          </a:prstGeom>
          <a:noFill/>
        </p:spPr>
      </p:pic>
      <p:pic>
        <p:nvPicPr>
          <p:cNvPr id="8195" name="Picture 3" descr="C:\Users\Admin\Desktop\DSC_0140,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798" y="500042"/>
            <a:ext cx="4480202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</TotalTime>
  <Words>524</Words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Муниципальное бюджетное  учреждение  дополнительного образования детей Атяшевского муниципального района «Детская школа искусств»</vt:lpstr>
      <vt:lpstr>Основные цели и задачи: </vt:lpstr>
      <vt:lpstr>Атяшевская ДШИ осуществляет свою деятельность по следующим направлениям:</vt:lpstr>
      <vt:lpstr>Класс фортепиано </vt:lpstr>
      <vt:lpstr>Слайд 5</vt:lpstr>
      <vt:lpstr>Инструментальное  отделение народных инструментов </vt:lpstr>
      <vt:lpstr>Класс  гитары</vt:lpstr>
      <vt:lpstr>Класс  баяна и аккордеона</vt:lpstr>
      <vt:lpstr>Слайд 9</vt:lpstr>
      <vt:lpstr>Класс  домры</vt:lpstr>
      <vt:lpstr>Слайд 11</vt:lpstr>
      <vt:lpstr>Класс теоретических дисциплин и хорового пения</vt:lpstr>
      <vt:lpstr>Художественное отделение </vt:lpstr>
      <vt:lpstr>Внеклассная деятельность учащихся школы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учреждение  дополнительного образования детей Атяшевского муниципального района «Детская школа искусств»</dc:title>
  <dc:creator>Admin</dc:creator>
  <cp:lastModifiedBy>Admin</cp:lastModifiedBy>
  <cp:revision>9</cp:revision>
  <dcterms:created xsi:type="dcterms:W3CDTF">2014-01-27T14:46:36Z</dcterms:created>
  <dcterms:modified xsi:type="dcterms:W3CDTF">2014-01-27T16:16:45Z</dcterms:modified>
</cp:coreProperties>
</file>